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69" r:id="rId4"/>
    <p:sldId id="270" r:id="rId5"/>
    <p:sldId id="271" r:id="rId6"/>
    <p:sldId id="258" r:id="rId7"/>
    <p:sldId id="272" r:id="rId8"/>
    <p:sldId id="275" r:id="rId9"/>
    <p:sldId id="274" r:id="rId10"/>
    <p:sldId id="260" r:id="rId11"/>
  </p:sldIdLst>
  <p:sldSz cx="10693400" cy="7556500"/>
  <p:notesSz cx="6858000" cy="9144000"/>
  <p:embeddedFontLst>
    <p:embeddedFont>
      <p:font typeface="Inter SemiBold" panose="020B0604020202020204" charset="0"/>
      <p:regular r:id="rId13"/>
      <p:bold r:id="rId14"/>
      <p:italic r:id="rId15"/>
      <p:boldItalic r:id="rId16"/>
    </p:embeddedFont>
    <p:embeddedFont>
      <p:font typeface="Inter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358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685800"/>
            <a:ext cx="4851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9">
  <p:cSld name="CUSTOM_8">
    <p:bg>
      <p:bgPr>
        <a:solidFill>
          <a:schemeClr val="l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2296775"/>
            <a:ext cx="5345999" cy="526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002" y="2296770"/>
            <a:ext cx="5346002" cy="526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0">
  <p:cSld name="CUSTOM_9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610350" y="-130114"/>
            <a:ext cx="11530573" cy="769078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2"/>
          <p:cNvSpPr/>
          <p:nvPr/>
        </p:nvSpPr>
        <p:spPr>
          <a:xfrm>
            <a:off x="-610350" y="-906850"/>
            <a:ext cx="11527667" cy="2484462"/>
          </a:xfrm>
          <a:custGeom>
            <a:avLst/>
            <a:gdLst/>
            <a:ahLst/>
            <a:cxnLst/>
            <a:rect l="l" t="t" r="r" b="b"/>
            <a:pathLst>
              <a:path w="4165372" h="890488" extrusionOk="0">
                <a:moveTo>
                  <a:pt x="0" y="0"/>
                </a:moveTo>
                <a:lnTo>
                  <a:pt x="4165372" y="0"/>
                </a:lnTo>
                <a:lnTo>
                  <a:pt x="4165372" y="890488"/>
                </a:lnTo>
                <a:lnTo>
                  <a:pt x="0" y="890488"/>
                </a:lnTo>
                <a:close/>
              </a:path>
            </a:pathLst>
          </a:custGeom>
          <a:solidFill>
            <a:srgbClr val="121010"/>
          </a:solidFill>
          <a:ln>
            <a:noFill/>
          </a:ln>
        </p:spPr>
      </p:sp>
      <p:pic>
        <p:nvPicPr>
          <p:cNvPr id="49" name="Google Shape;49;p12"/>
          <p:cNvPicPr preferRelativeResize="0"/>
          <p:nvPr/>
        </p:nvPicPr>
        <p:blipFill rotWithShape="1">
          <a:blip r:embed="rId3">
            <a:alphaModFix/>
          </a:blip>
          <a:srcRect l="19280" r="26377" b="9877"/>
          <a:stretch/>
        </p:blipFill>
        <p:spPr>
          <a:xfrm>
            <a:off x="-610350" y="2578825"/>
            <a:ext cx="5062673" cy="497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000" y="3211200"/>
            <a:ext cx="6669675" cy="371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1">
  <p:cSld name="CUSTOM_10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09219"/>
            <a:ext cx="5343691" cy="29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584607"/>
            <a:ext cx="5343691" cy="29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47150" y="4584607"/>
            <a:ext cx="5343691" cy="29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700" y="1609352"/>
            <a:ext cx="5343702" cy="2975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_11">
    <p:bg>
      <p:bgPr>
        <a:solidFill>
          <a:schemeClr val="dk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l="3175" b="17634"/>
          <a:stretch/>
        </p:blipFill>
        <p:spPr>
          <a:xfrm>
            <a:off x="0" y="1472450"/>
            <a:ext cx="10785377" cy="608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18324" y="2422833"/>
            <a:ext cx="5573674" cy="53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 rotWithShape="1">
          <a:blip r:embed="rId3">
            <a:alphaModFix/>
          </a:blip>
          <a:srcRect l="9665"/>
          <a:stretch/>
        </p:blipFill>
        <p:spPr>
          <a:xfrm>
            <a:off x="0" y="2422550"/>
            <a:ext cx="5118324" cy="544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>
  <p:cSld name="CUSTOM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l="2210"/>
          <a:stretch/>
        </p:blipFill>
        <p:spPr>
          <a:xfrm>
            <a:off x="0" y="0"/>
            <a:ext cx="4790174" cy="755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 rotWithShape="1">
          <a:blip r:embed="rId3">
            <a:alphaModFix/>
          </a:blip>
          <a:srcRect l="25947" t="55408"/>
          <a:stretch/>
        </p:blipFill>
        <p:spPr>
          <a:xfrm>
            <a:off x="1" y="0"/>
            <a:ext cx="4818049" cy="163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 b="66267"/>
          <a:stretch/>
        </p:blipFill>
        <p:spPr>
          <a:xfrm>
            <a:off x="31125" y="6283200"/>
            <a:ext cx="4818277" cy="123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640" y="4856885"/>
            <a:ext cx="1501377" cy="2043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11800" y="622839"/>
            <a:ext cx="1543699" cy="246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">
  <p:cSld name="CUSTOM_2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t="1400"/>
          <a:stretch/>
        </p:blipFill>
        <p:spPr>
          <a:xfrm>
            <a:off x="700" y="0"/>
            <a:ext cx="10691999" cy="755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25" y="972197"/>
            <a:ext cx="1746424" cy="1662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">
  <p:cSld name="CUSTOM_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6000" y="2888500"/>
            <a:ext cx="9176274" cy="463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5">
  <p:cSld name="CUSTOM_4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58350" y="0"/>
            <a:ext cx="573215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7"/>
          <p:cNvPicPr preferRelativeResize="0"/>
          <p:nvPr/>
        </p:nvPicPr>
        <p:blipFill rotWithShape="1">
          <a:blip r:embed="rId3">
            <a:alphaModFix/>
          </a:blip>
          <a:srcRect b="2334"/>
          <a:stretch/>
        </p:blipFill>
        <p:spPr>
          <a:xfrm>
            <a:off x="4958350" y="3776500"/>
            <a:ext cx="5733648" cy="377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" name="Google Shape;32;p7"/>
          <p:cNvCxnSpPr/>
          <p:nvPr/>
        </p:nvCxnSpPr>
        <p:spPr>
          <a:xfrm>
            <a:off x="0" y="3780000"/>
            <a:ext cx="10697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6">
  <p:cSld name="CUSTOM_5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82130" y="0"/>
            <a:ext cx="5608340" cy="755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8"/>
          <p:cNvPicPr preferRelativeResize="0"/>
          <p:nvPr/>
        </p:nvPicPr>
        <p:blipFill rotWithShape="1">
          <a:blip r:embed="rId3">
            <a:alphaModFix/>
          </a:blip>
          <a:srcRect l="53921" t="1039"/>
          <a:stretch/>
        </p:blipFill>
        <p:spPr>
          <a:xfrm>
            <a:off x="0" y="0"/>
            <a:ext cx="5080602" cy="75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760" y="3652950"/>
            <a:ext cx="2575842" cy="28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8"/>
          <p:cNvPicPr preferRelativeResize="0"/>
          <p:nvPr/>
        </p:nvPicPr>
        <p:blipFill rotWithShape="1">
          <a:blip r:embed="rId5">
            <a:alphaModFix/>
          </a:blip>
          <a:srcRect r="10071" b="27299"/>
          <a:stretch/>
        </p:blipFill>
        <p:spPr>
          <a:xfrm>
            <a:off x="5085825" y="1443100"/>
            <a:ext cx="5608350" cy="61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7">
  <p:cSld name="CUSTOM_6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7"/>
            <a:ext cx="10693402" cy="755534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0692000" cy="7560000"/>
          </a:xfrm>
          <a:custGeom>
            <a:avLst/>
            <a:gdLst/>
            <a:ahLst/>
            <a:cxnLst/>
            <a:rect l="l" t="t" r="r" b="b"/>
            <a:pathLst>
              <a:path w="10692000" h="7560000" extrusionOk="0">
                <a:moveTo>
                  <a:pt x="0" y="0"/>
                </a:moveTo>
                <a:lnTo>
                  <a:pt x="10692000" y="0"/>
                </a:lnTo>
                <a:lnTo>
                  <a:pt x="10692000" y="7560000"/>
                </a:lnTo>
                <a:lnTo>
                  <a:pt x="0" y="7560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8">
  <p:cSld name="CUSTOM_7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637799"/>
            <a:ext cx="10693402" cy="592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Inter"/>
              <a:buNone/>
              <a:defRPr sz="44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b="1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Inter"/>
              <a:buChar char="•"/>
              <a:defRPr sz="32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Char char="–"/>
              <a:defRPr sz="2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•"/>
              <a:defRPr sz="24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2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2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sz="18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324" y="2422833"/>
            <a:ext cx="5573674" cy="53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4">
            <a:alphaModFix/>
          </a:blip>
          <a:srcRect l="9665"/>
          <a:stretch/>
        </p:blipFill>
        <p:spPr>
          <a:xfrm>
            <a:off x="0" y="2422550"/>
            <a:ext cx="5118324" cy="54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1752060" y="2685204"/>
            <a:ext cx="2459736" cy="67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</a:t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5229140" y="4733140"/>
            <a:ext cx="2459736" cy="675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WHAT?</a:t>
            </a:r>
            <a:endParaRPr/>
          </a:p>
        </p:txBody>
      </p:sp>
      <p:sp>
        <p:nvSpPr>
          <p:cNvPr id="66" name="Google Shape;66;p15"/>
          <p:cNvSpPr txBox="1"/>
          <p:nvPr/>
        </p:nvSpPr>
        <p:spPr>
          <a:xfrm>
            <a:off x="547267" y="1009460"/>
            <a:ext cx="9597467" cy="843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“Time to </a:t>
            </a:r>
            <a:r>
              <a:rPr lang="vi-VN" sz="3999" b="0" i="0" u="none" strike="noStrike" cap="none" dirty="0" smtClean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show your lab</a:t>
            </a:r>
            <a:r>
              <a:rPr lang="en-US" sz="3999" b="0" i="0" u="none" strike="noStrike" cap="none" dirty="0" smtClean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.”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10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350" y="0"/>
            <a:ext cx="573215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 rotWithShape="1">
          <a:blip r:embed="rId4">
            <a:alphaModFix/>
          </a:blip>
          <a:srcRect b="2334"/>
          <a:stretch/>
        </p:blipFill>
        <p:spPr>
          <a:xfrm>
            <a:off x="4958350" y="3776500"/>
            <a:ext cx="5733648" cy="37799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756000" y="1297770"/>
            <a:ext cx="3073688" cy="98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ru-RU" sz="39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инструктор по йоге</a:t>
            </a:r>
            <a:endParaRPr dirty="0"/>
          </a:p>
        </p:txBody>
      </p:sp>
      <p:sp>
        <p:nvSpPr>
          <p:cNvPr id="98" name="Google Shape;98;p19"/>
          <p:cNvSpPr txBox="1"/>
          <p:nvPr/>
        </p:nvSpPr>
        <p:spPr>
          <a:xfrm>
            <a:off x="756000" y="4764427"/>
            <a:ext cx="3801900" cy="1476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80000"/>
              </a:lnSpc>
            </a:pPr>
            <a:r>
              <a:rPr lang="ru-RU" sz="39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мы после выполнения </a:t>
            </a:r>
            <a:r>
              <a:rPr lang="ru-RU" sz="3999" dirty="0" smtClean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лабы</a:t>
            </a:r>
            <a:endParaRPr dirty="0"/>
          </a:p>
        </p:txBody>
      </p:sp>
      <p:cxnSp>
        <p:nvCxnSpPr>
          <p:cNvPr id="99" name="Google Shape;99;p19"/>
          <p:cNvCxnSpPr/>
          <p:nvPr/>
        </p:nvCxnSpPr>
        <p:spPr>
          <a:xfrm>
            <a:off x="0" y="3780000"/>
            <a:ext cx="10697400" cy="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876" y="0"/>
            <a:ext cx="10721276" cy="7556699"/>
          </a:xfrm>
          <a:prstGeom prst="rect">
            <a:avLst/>
          </a:prstGeom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/>
          </a:blip>
          <a:srcRect l="2210"/>
          <a:stretch/>
        </p:blipFill>
        <p:spPr>
          <a:xfrm>
            <a:off x="0" y="0"/>
            <a:ext cx="4790174" cy="75566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5241118" y="1488119"/>
            <a:ext cx="4634100" cy="141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999" b="1" i="0" u="none" strike="noStrike" cap="none" dirty="0" smtClean="0">
                <a:solidFill>
                  <a:srgbClr val="000000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1- ая лаборатория по ТФКП </a:t>
            </a:r>
            <a:endParaRPr dirty="0"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5">
            <a:alphaModFix/>
          </a:blip>
          <a:srcRect l="25947" t="55408"/>
          <a:stretch/>
        </p:blipFill>
        <p:spPr>
          <a:xfrm>
            <a:off x="1" y="0"/>
            <a:ext cx="4818049" cy="163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5">
            <a:alphaModFix/>
          </a:blip>
          <a:srcRect b="66267"/>
          <a:stretch/>
        </p:blipFill>
        <p:spPr>
          <a:xfrm>
            <a:off x="31125" y="6283200"/>
            <a:ext cx="4818277" cy="123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1235" y="815874"/>
            <a:ext cx="1543699" cy="2464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2118" y="3449746"/>
            <a:ext cx="5018381" cy="2814278"/>
          </a:xfrm>
          <a:prstGeom prst="rect">
            <a:avLst/>
          </a:prstGeom>
        </p:spPr>
      </p:pic>
      <p:pic>
        <p:nvPicPr>
          <p:cNvPr id="75" name="Google Shape;7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80527" y="4867298"/>
            <a:ext cx="1501377" cy="2043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3400" cy="75367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3925"/>
          <a:stretch/>
        </p:blipFill>
        <p:spPr>
          <a:xfrm>
            <a:off x="119125" y="1224358"/>
            <a:ext cx="9887320" cy="39906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65188" y="425513"/>
            <a:ext cx="5384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Наши задания </a:t>
            </a: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71369" y="4465357"/>
            <a:ext cx="2469418" cy="30714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2364"/>
            <a:ext cx="2351164" cy="235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3400" cy="7536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65188" y="425513"/>
            <a:ext cx="5384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Доказательства</a:t>
            </a:r>
            <a:endParaRPr lang="en-US" sz="4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16" y="1194954"/>
            <a:ext cx="8031829" cy="5126699"/>
          </a:xfrm>
          <a:prstGeom prst="rect">
            <a:avLst/>
          </a:prstGeom>
        </p:spPr>
      </p:pic>
      <p:pic>
        <p:nvPicPr>
          <p:cNvPr id="2050" name="Picture 2" descr="99+ Meme mèo bựa, mèo cute, mèo khóc với biểu cảm độc lạ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318" y="5643418"/>
            <a:ext cx="1913082" cy="191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9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3400" cy="7536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65188" y="425513"/>
            <a:ext cx="5384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/>
              <a:t>Доказательства</a:t>
            </a:r>
            <a:endParaRPr lang="en-US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297" y="1194954"/>
            <a:ext cx="7220658" cy="5510246"/>
          </a:xfrm>
          <a:prstGeom prst="rect">
            <a:avLst/>
          </a:prstGeom>
        </p:spPr>
      </p:pic>
      <p:pic>
        <p:nvPicPr>
          <p:cNvPr id="3074" name="Picture 2" descr="Top 101 ảnh meme mèo giơ tay hài hước, cute tải xuống miễn phí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88842"/>
            <a:ext cx="2379518" cy="234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7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t="1400"/>
          <a:stretch/>
        </p:blipFill>
        <p:spPr>
          <a:xfrm>
            <a:off x="0" y="126391"/>
            <a:ext cx="10691999" cy="755650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901276" y="2413350"/>
            <a:ext cx="2807700" cy="2831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3999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Извините, наш код секретный.</a:t>
            </a:r>
            <a:endParaRPr dirty="0"/>
          </a:p>
        </p:txBody>
      </p:sp>
      <p:pic>
        <p:nvPicPr>
          <p:cNvPr id="5" name="Google Shape;19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5493" y="1030536"/>
            <a:ext cx="1140875" cy="123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3400" cy="7536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24945" y="425513"/>
            <a:ext cx="7443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/>
              <a:t>Множества </a:t>
            </a:r>
            <a:r>
              <a:rPr lang="ru-RU" sz="4400" dirty="0"/>
              <a:t>Мандельброта</a:t>
            </a:r>
            <a:endParaRPr lang="en-US" sz="4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123" y="1266405"/>
            <a:ext cx="5550797" cy="5550797"/>
          </a:xfrm>
          <a:prstGeom prst="rect">
            <a:avLst/>
          </a:prstGeom>
        </p:spPr>
      </p:pic>
      <p:pic>
        <p:nvPicPr>
          <p:cNvPr id="4098" name="Picture 2" descr="Lưu Ngay 1001+ Ảnh Meme Mèo Cut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3" r="21403"/>
          <a:stretch/>
        </p:blipFill>
        <p:spPr bwMode="auto">
          <a:xfrm>
            <a:off x="7822611" y="5306608"/>
            <a:ext cx="2870789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0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3400" cy="7536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24945" y="477211"/>
            <a:ext cx="7443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/>
              <a:t>Множества Жюлиа</a:t>
            </a:r>
            <a:endParaRPr lang="en-US" sz="4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11" y="1246652"/>
            <a:ext cx="5808575" cy="5808575"/>
          </a:xfrm>
          <a:prstGeom prst="rect">
            <a:avLst/>
          </a:prstGeom>
        </p:spPr>
      </p:pic>
      <p:pic>
        <p:nvPicPr>
          <p:cNvPr id="5124" name="Picture 4" descr="Trọn bộ ảnh Meme Mèo hài hước – Cat Meme bựa nhất (hình gốc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09210"/>
            <a:ext cx="2327563" cy="232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4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"/>
            <a:ext cx="10710129" cy="75485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74850" y="404731"/>
            <a:ext cx="6743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chemeClr val="tx1"/>
                </a:solidFill>
                <a:latin typeface="Roboto"/>
              </a:rPr>
              <a:t>Фрактал треугольник Серпинского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5" name="AutoShape 2" descr="data:image/png;base64,iVBORw0KGgoAAAANSUhEUgAAAYUAAAGFCAYAAAASI+9IAAAAOXRFWHRTb2Z0d2FyZQBNYXRwbG90bGliIHZlcnNpb24zLjguMCwgaHR0cHM6Ly9tYXRwbG90bGliLm9yZy81sbWrAAAACXBIWXMAAA9hAAAPYQGoP6dpAABgUUlEQVR4nO3dd5QT1R8F8DvzBlh6R0BU2lKlNxGwKyqCYAF7Q5Cf0jsqgghIrwJSRLChKCqigCIgCIJU6b1LLwsLy7Zk7u+PhKW4JdlN8pLs93POO8eDu5Obybx5O9ncHYMkIYQQQgAwdQcQQggRPGRREEIIkUQWBSGEEElkURBCCJFEFgUhhBBJZFEQQgiRRBYFIYQQSWRREEIIkUQWBSGEEElkURBCCJFEFgUhhBBJZFEQQgiRRBYFIYQQSWRREEIIkUQWBSGEEElkURBCCJFEFgUhhBBJZFEQQgiRRBYFIYQQSWRREEIIkUQWBSGEEElkURBCCJFEFgUhhBBJZFEQQgiRRBYFIYQQSWRREEIIkUQWBSGEEElkURBCCJFEFgUhhBBJZFEQQgiRRBYFIYQQSWRREEIIkUQWBSGEEElkURBCCJFEFgUhhBBJZFEQQgiRRBYFIYQQSWRREEIIkUQWBSGEEElkURBCCJFEFgUhhBBJZFEQQgiRRBYFIYQQSWRREEIIkUQWBSGEEElkURBCCJFEFgUhhBBJZFEQQgiRRBYFIYQQSWRREEIIkUQWBSGEEElkURBCCJFEFgUhhBBJZFEQQgiRRBYFIYQQSWRREEIIkUQWBSGEEElkURCZHkl8/PEU/PXXX7qjCKGdQZK6Qwih0zfffINnnnkGRYoUx759u5ArVy7dkYTQRq4URKZ2+fJldOnSA4bRCGfOnMWQIUN0RxJCK1kURKY2fPhwnDx5EuR02HYPDBs2AgcOHNAdSwht5O0jkWkdOXIEkZHlER/fEcAQADGwrPJo1qw+5sz5Vnc8IbSQKwWRafXo0QtOZ14A77j/JSccjqH4/vvv8Mcff2hMJoQ+cqUgMqUVK1agUaNGAKYDePWa/0ModSfKl7+MzZs3QCmlKaEQesiVgsh0bNvGW291glK1ALx8w/814HSOxfbtmzFt2jQd8YTQSq4URKYzffp0tG7dGsBKAHem8FWvIF++X3DgwB7ky5cvcOGE0EwWBZGpREdHo3Tpcjh79n4AX6bylcehVDl06NAGo0ePClQ8IbSTt49EpjJw4CBERV0EMDSNrywGp/NtjB8/Hjt37gxENCGCglwpiExjz549qFSpMhyOdwG858F3xEGpSrj//gr49df5/o4nRFCQKwWRaXTt2h1AMQDdPfyOCDidI/Hbbwswf74sCiJzkCsFkSksWrQIDz30EIBvALT04jsJ03wApUodxfbtm5E1a1Y/JRQiOMiVggh7DocD7dt3hmk2AvC0l99twLbHYP/+PZgwYYI/4gkRVGRREGHv448/xu7dO2DbYwEY6dhCFZBv4L333sepU6d8HU+IoCJvH4mwdvbsWZQuHYno6CcBTM3Als5AqUi89lpLTJky2VfxhAg6cqUgwtp77/VDTIwTwMAMbqkQnM73MW3aVPzzzz8+SCZEcJIrBRG2tmzZgmrVqoMcBqCbD7aYCKWqoX79Ili+fCkMIz1vRQkR3ORKQYQlkujYsQtMswyADj7aahY4naOxYsUyzJkzx0fbFCK4yJWCCEtz585F8+bNAfwMoIlPt20YTVG8+Bbs2bMD2bNn9+m2hdBNrhRE2ImPj0fHjl1hmo0BPOrz7ZMjcezYMYwcOdLn2xZCN1kURNgZM2YMjhw5BNsejfR9BDUt5UB2wqBBH+Lo0aN+2L4Q+sjbRyKsHD9+HGXKlENsbGsAY/z4SBegVCRatWqML7/83I+PI0RgyZWCCCt9+ryNhIRsAPr5+ZHywukcjK+++gKrVq3y82MJEThypSDCxtq1a1G3bl0AkwC0C8AjOqFUHVStamHdutUwTfkZS4Q+OYpFWCDpvsVmFQCvB+hRFZzOsdi4cS0+/1zeQhLhQa4URFj46quv8PzzzwNYDOC+gD62YTyDQoWWY9++XcidO3dAH1sIX5MrBRHyYmJi0LVrTxjGEwj0ggAA5DCcPRuFwYM/DPhjC+FrsiiIkDd06FCcPn0G5HBNCW6FbffEiBEjsX//fk0ZhPANeftIhLRDhw6hXLkKSEjoCmCQxiQxsKwKaNKkDn788XuNOYTIGLlSECGte/eecDrzA+ijOUlOOBzDMHfuD1iyZInmLEKkn1wpiJC1fPly3H333QBmAnhJdxy4bt3ZEOXLX8TmzRtgWZbuQEJ4Ta4UREhyOp3uj6DWBfCC7jhuBmx7LHbs2IKpUzNyQx8h9JErBRGSpk6dirZt2wJYBeAO3XFu8Bry5v0J+/fvRoECBXSHEcIrsiiIkHPhwgWUKhWJqKiHAXymO04yTsA0I/HWW69h3LixusMI4RV5+0iEnAEDPsCFCzEAgrUXUBS23RcTJkzA9u3bdYcRwitypSBCyq5du1C58u1wOvsDeEd3nFTEw7Iq4+67y2DRooVy604RMuRKQYSUzp27wTBKAOiqO0oassHhGInFi3/DL7/8ojuMEB6TKwURMhYuXIhHHnkEwHcAntQdxwOEaT6E2247hJ07tyJr1qy6AwmRJlkUREhITExEuXIVcfDgPljWnfDPHdV8z7ZPwrb3ok+fPhg8eLDuOEKkSRYFERLGjh2Lzp07I2/egnj88SYhc++CkydPYsGCBciRIw/279+Nm266SXckIVIli4IIeqdPn0bp0pG4dKkWgCWYNGkS2rULxE10MsbpdKJGjTpwfQDpEF555QlMmyalNhHcQuPHLZGp9e37HmJjAeBrAK+gT593ERUVpTlV2j799FNs2bIRTudEOJ3vY/r0T7BhwwbdsYRIlVwpiKC2efNmVK9eA+RIAJ0BHIdS5dC+fWuMGTNGb7hUXCnYnT/fGOTnABxQqjrq1s2PlSuXy0dURdCSKwURtEiiQ4fOUKocgLfc/1oMTue7GD/+I+zYsUNnvFQNHDgQFy7EgBzi/hcLTucYrFq1ArNnz9aaTYjUyJWCCFrff/89nnzySQALADx8zf9xFcPuuacsfvttQdD91L17925Urnw7HI5+uLFgZxjNUazYRuzZswM5cuTQE1CIVMiVgghKcXFx6NSpG0zzUVy/IABXimG///4r5s+fryNeqrp06QagOJIr2JEjcOLECYwYMSLguYTwhFwpiKA0ePBgvPtuP5BbAZRP5isI03wQt912OKiKYVcLdt8CeCqFr+qFbNnGY8+eXbjlllsCmE6ItMmiIILOsWPHUKZMOcTFvQFgZCpfuRWGUQ3Dhw9Dt27dAhUvRYmJiahUqSr2778Jtr0UKRfsomFZ5fDUU/dh1qyvAhlRiDTJ20ci6PTu3QeJiTkA9E3jK28H+T/06zcAp06dCkS0VE2aNAn79u2GbY9B6o3rPHA4PsTXX8/CypUrA5ROCM/IlYIIKn///TfuuOMOAFMAtPHgO85CqUi8+upTmDp1ip/TpezMmTMoXToSFy+2AvCxB99hQ6m6uP12YMOGNSHT0BbhT45EETRs20b79p2gVDUAr3n4XQXhdA7AJ59Mw8aNG/0ZL1V9+76Hy5cJ4AMPv8OE0zkOmzatx8yZM/0ZTQivyJWCCBqff/45XnrpJQB/ALjbi+90wLKqo27dAlixYlnAP6J6tWA3AkAXr77XMJ5HgQKLsX//buTJk8c/AYXwglwpiKBw6dIldOvWC4bxNLxbEADAgsMxGn/99Se+/fZbf8RL0dWCXSSuFuy8+f4hiIqKxqBBg3wfToh0kEVBBIUhQ4bg7NkokMPSuYUHYRjN0KVLD1y+fNmn2VLz448/YvnypXA4RgNIz8dib4Ft98aoUaOxZ88eX8cTwmvy9pHQ7sCBAyhfviISE3sCGJCBLe2FYVRC//7v4r333vNVvBTFxcWhXLlKOHq0Imw7I3dXuwzLqoiHH66OefPm+iyfEOkhVwpCu27deoAsBKBXBrdUFmQXDB48BEeOHPFFtFSNHj0a//57BLY9KoNbygGHYzh+/vknLFq0yCfZhEgvuVIQWi1duhT33XcfgC8APO+DLbqKYU8/fT+++upLH2wveVcLdm0BZHRRAABCqbtRpsxZbNu2CZZl+WCbQnhPrhSENk6nE+3bd4ZS9QE856Ot5oHDMRizZn3l12KYq2CXHYCv3qYy4HSOxe7dO/Dxx570HITwD7lSENpMnjzZfQe1NQDq+HDL/i2GrVmzBvXq1QMwGUBbn24baIM8eeZg//49KFiwoI+3LUTaZFEQWkRFRaF06UicP98UwKd+eISVABpi+vTpePXVV322Vdu2Ua/endi4MQ5O53oAymfbdjkJpcqhXbsX8dFHH/l420KkTd4+EloMGDAAFy/GAxjsp0doAMN4Fj169EF0dLTPtvrVV19h3bq/4XSOhe8XBAC4CU7ne5g4cRK2bt3qh+0LkTq5UhABt2PHDlSpUhVO5wcAevvxkY7ANMujR4+OGDJkSNpfnoZLly6hTJnyOH36TpD+LMklwLJuR8OGt2LJkkVBdxMhEd7kSkEEXOfOXWEYt8J1z2V/ugW23QsjR47G3r17M7y1IUOG4MyZsyCH+yBbarLC4RiFP/5YjJ9++snPjyXE9eRKQQTU/Pnz0aRJEwA/AGgegEe8DMuqgEceqYmffvox3Vs5ePAgypWrgMTEHvD8j95lBGGaj6BEiT3YvXs7smXLFoDHFEKuFEQAJSQkoEOHLjDN+wA8HqBHdRXD5s2bm6FimKtgVxAZL9h5yoBtj8aRI4cwZsyYAD2mEHKlIAJo1KhR6N69B8h/AFQJ4CMTSt2FsmWjsHXrP14Xw/744w/ce++9AD4H8IJfEqasM7Jn/wT79u1GsWLFAvzYIjOSRUEExKlTp1C6dCRiYl4AMEFDgg0AauOjj8bjrbc8/2umTqcTVavWxK5dOeB0rkTgL66joFQkXnyxGT79dHqAH1tkRvL2kQiId955F3FxChn7g3cZURNAa7z9dl+cPXvW4++aNm0atm/f7P4Iqo7pkh9O50DMmPEp1q5dq+HxRWYjVwrC7/755x/UrFkT5FgAHTQmOQmlIvG//72M8ePHp/nV58+fR+nSkYiKagJght/TpcwBpWqiVq1cWL16pXxEVfiVXCkIvyKJ9u07wTQrAGinOY13xbABAwbgwoVY+K9g5ykLTucYrFmzCrNmzdKcRYQ7uVIQfvXtt9+iZcuWABYCaKw7Djwthu3cuRO3314FTucAAH0CGzEFhvEkihT5G/v27ULOnDl1xxFhSq4UhN/Exsaic+fuMM2mCI4FAfC0GOYq2N0Cb++57E/kcJw+fQZDhw7VHUWEMVkUhN+MGDECx48fh22P1B3lBk1gmo3RqVM3xMfH/+f/zp8/H7/+ugAOx0gAEYGPl6LSsO1uGDp0OA4dOqQ7jAhT8vaR8It///0XkZHlERf3FoD03nfZn7bDMKpiyJDB6NmzZ9K/JiQkoFKlqjhw4GbY9u8Agu2XupdgWeXQokUjzJ79je4wIgzJlYLwi169eiMxMReAd3VHSUElkG+hf/8PcOLEiaR/nTBhAvbv3wPbHoPgWxAAIBccjiH49tvZWL58ue4wIgzJlYLwub/++gsNGjQAMA1Aa91xUnF9MezUqVMoU6YcLl16DsBE3eFSYUOp+qhYMQH//LMOSvnjT3iLzEoWBeFTtm2jdu162LzZhtO5Bv6554AvTQLwJtauXYspU6Zi+vTZcDr3ACikO1gaVgOojylTpqBNmza6w4gwIouC8KkZM2a473T2J4CGuuN4wFUMq1hRYevWfwCMBdBRcybPGMZLyJdvIQ4c2IO8efPqjiPChCwKwmcuXryI224rg6io81DqDt1xPGbbh0G6Ps3jyp1FbyAPkVGw7a145ZVX5e8iCZ+RRUH4TO/efTB06BDcdFNxPPjgfSH15xiioqKQJ0+ekHp//sKFC5g372cYhont27eifPnyuiOJMCCLgvCJffv2oUKFSnA4GgBYirlz56JZs2a6Y4W1hx9ugt9/3w7DAB58sDLmz/9ZdyQRBmRRED7x+OMtMH/+Ojgcu2CaLXDLLfuwa9c2uWOYn1y9g90cAATwFObPn49HHnlEczIR6mRREBm2ePFiPPDAAwC+AvAsrhTDhg79ED169NCcLvwkJiaiYsUqOHCgGGx7CQDANO9F6dInsX37ZmTJEhq/ExHBScprIkMcDgfat+8MpRoAeMb9r5VAvvmfYpjwjf8W7AzY9hjs27cbEycGc79ChAK5UhAZMnHiRLz1VnsAawHUuub/nINSkXjppeaYPv0TTenCz+nTp1G6dCQuXXoWro7FtdohV66vsX//HhQuXFhHPBEG5EpBpNu5c+fw9tt9AbyK6xcEACgAp/MDzJjxKdatW6chXXh6992+iI01kPwd7D5AbCzQt+97gY4lwohcKYh069ChIyZNmgGnczeAosl8hQNK1UCdOnnx119/htRHVIPR1TvYjQbQKYWvGgPD6IaNGzegWrVqgYwnwoQsCiJdtm3bhqpVq8G2PwSQ2i+TFwN4ALNmzcIzzzyTyteJ1JDEXXfdi1WrTsLp3IyUC3aJUKoq7ryzKJYtWyILsfCaLArCayTxwAONsWzZfjid2wCk/rFTw2iBm25ah337diFHjhyBCRlm5syZg6eeegrAAgAPp/HVCwA8ijlz5uCJJ57wfzgRVmRREF6bN2+eu5g2F4AnBbV9MM1K6Nu3D/r37+/fcGEoNjYW5cpVwtGjlUF6VlAzzSYoXnw79uzZgYiIYLpRkAh28otm4ZX4+Hh07NgVpvkggKYeflcZ2HZXfPjhUBw+fNif8cLSqFGjcPTovyBHefw9tu36nlGjPP8eIQC5UhBeGj58OHr16gNyE4DKXnznRShVDk8+eQ+++WaWv+KFnaNHj6Js2XKIi/sfgBFefnc3RERMxt69u3DzzTf7I54IQ7IoCI+dPHkSpUtH4vLlVwCMS8cWZgB4FcuXL0ejRo18mi1cPf/8i/jmm1/d93jw9s9jn4dS5fDMMw/jiy8+80c8EYZkURAea936dcyc+YP7BFUgHVuwoVQ9VKrkxMaNa0PqL5LqsHr1atSvXx/AFADpvZHOFABvYPXq1ahXr57vwomwJYuC8Mj69etRp04dkOMBvJWBLa0CcCemTZuG1q2D+Vadetm2jTp16mPTpgQ4neuQ/jvYOaFULVSvHoE1a/6CacqvEUXqZFEQaSKJO+9shLVrz8Pp/AeAlcEtvoACBRbhwIE9yJMnjw8Shp/PPvsML7/8MoBlAO7K4NaWAbgHn332GV588cWMhxNhTRYFkaavv/4azz77LIDfAdzvgy3+C9Msj65d38Lw4cN8sL3wcvHiRZQpUx5nzjQC+Y1PtmkYLVGo0Ars378buXLl8sk2RXiSa0mRqsuXL6NLlx4wjObwzYIAACVg270xZswY7Nmzx0fbDB+DB3+Is2ejQPpuwSSH4ezZKAwe/KHPtinCkywKIlXDhw/HqVOnQHr7cci0dAdZDF26dPPxdkPb/v37MXLkKNh2DwC3+XDLJWHb3TFixEgcOHDAh9sV4UbePhIpOnz4MMqVq4D4+I4AhvjhEb4F0BILFy5E48aN/bD90NOixZOYN+9vOJ27AOT08dZjYFnl0bTpHfj+++98vG0RLmRREClq1epZzJnzh/uvoOb2wyMQpnkPypQ5jW3bNmX6O4YtWbIE999/P4AvATznp0f5EsALWLJkCe69914/PYYIZbIoiGT9+eefuOuuuwB8CuAVPz7SRgC1MG7cWHTo0MGPjxPcHA4Hqlatid27c8PpXAHXHdX8gVCqAcqXj8GmTethWRn9JJkIN7IoiP+wbRs1atTBtm0mnM6/4f9fPbVF7tzfYv/+PShUqJCfHys4TZo0CW+++SZcd7Cr7edHWwugLiZNmoR27dr5+bFEqJFFQfzH9OnT3cWyvwDUD8AjnoJSkWjb9gVMnDghAI8XXKKiolCqVCQuXGgGYHqAHvVV5Ms3D/v370H+/PkD9JgiFMinj8R1oqOj0aNHH7je0w7EggAAReB09sPHH3+MLVu2BOgxg0f//u/j0qV4AIMD+KiDcfFiPN5/P7nbeorMTK4UxHV69OiJUaMmwLZ3ASgRwEdOgFJV0LBhCSxd+numuWPY9u3bUaVKVdj2IAC9AvzoQ6BUX2zZshkVK1YM8GOLYCWLgkiyZ88eVKpUGQ5HXwB9NST4BcBj+OGHH9C8eXMNjx9YJPHggw9j2bJ9cDjSvoOd78XBsirjnnsi8dtvCzLNQixSJ4uCSPLYY83w66+b4HDsBJBdQwLCMB7FLbfsxq5d28L+jmE///wzmjZtCuBHAI9rSvEjgBb4+eef0aRJE00ZRDCRRUEAAH777Td3gWw2gKc1JtkBw6iKwYM/QO/evTXm8K+EhARUqHA7Dh26Dbb9G/z3EdS0EKb5IG677TB27tyKrFmzasohgoX8olkgMTERHTp0gWk2AvCU5jQVQbbH++8PxPHjxzVn8Z/x48fj4MF9sO3R0LcgAIAB2x6Ngwf34aOPPtKYQwQLuVIQGD9+PDp27ARgPYAauuMAiIJSkXjhhaaYMeNT3WF87uTJkyhTphxiYl4EECwn4reQM+cX2L9/D4oUKaI7jNBIFoVM7syZMyhdOhIXLz4N1126gsXHAP6HNWvWoE6dOrrD+NTrr7fBjBlz3HewK6g7jttZKBWJV199ClOnBtNxIAJNFoVM7s0338KUKV+4T1DB9BOiE0rVRM2aOfD333+FzSdjNmzYgNq1a4McB6C97jg3GA/D6IT169ejRo1guGIUOsiikIlt2bIF1apVBzkcQFfdcZKxFMB9+OKLL/D888/rDpNhJNGgwV1YsybKR3ew87VEKFUd9eoVxIoVy8JmIRbekUUhkyKJe+99ACtW/AuncwuA4PzUiWE8hSJFVmPfvl3ImdPXf0o6sGbPno1WrVoBWATgAd1xUrAIwEOYPXs2nn5a56fQhC6yKGRSP/74I1q0aAHgZwDB/Pn0AzDNinjnnZ4YMCB0/yTD5cuXERlZEcePVwc5V3ecVBlGMxQrtgl79+5E9uw6+ipCJ/lIaiYUFxeHTp26wTAeBvCo7jhpKAXb7oahQ4fj4MGDusOk24gRI3D8+HGQI3VHSRM5EsePH8eIEb6+254IBXKlkAkNGTIEb7/dF+RmAKHwN28uQalyaN68Ib77brbuMF47cuQIIiPLIz6+A4ChuuN4qCeyZfsIe/bswi233KI7jAggWRQymX///Rdly5ZHfLyCUrV0x/GYbe8GeQzz5s3DY489pjuOVx599DEsWPALTLM2DCOX7jgeIS/Bttfh0Ueb4JdfftYdRwSQLAqZzCuvvIqZM2egdOnSqF8/UH8aO+N27dqFdevWoXLlati0aT2UUrojeWTlypVo2LAhLCsbHn/8sZD5e05xcXGYO/cnOByJWLlyJe68807dkUSgUGQaa9asIQAC9xAA16xZozuSR86cOcM8efITuJsAOGXKFN2RPOJ0OlmtWi0qVZVK5WPbtm/ojuSxNm3aUql8VKoqq1evTafTqTuSCBBZFDIJ27ZZp84dVKoqgXgqVYV169anbdu6o6XpzTffolJ5CJwk8CLz5y/MqKgo3bHSNH36dPcivILAGBqGwY0bN+qOlaaNGzfSMAwCYwn8SQD89NNPdccSASKLQibxxRdfuE9QSwiQwGIC4Jdffqk7Wqo2b95MwzAJjHDn/pemmZNdunTVHS1VFy5cYMGCN9EwnnXnTqBSFdiw4d1BvRDbts0GDe6iZVUkkECANIxnWLDgTbxw4YLueCIAZFHIBC5evMgiRYrTMJ50n6DonuxP8KabbualS5d0R0yWbdu85577qVQkgfhrsg+iUhZ37typO2KKevToSdPMTuDwNbkXEgC//fZb3fFSNHv2bPcPDwuvyX2IppmdvXr10h1PBIAsCpnAu+++S9PMRmD/dYsCsI+mmY19+/bVHTFZP/74o/sE9fMNuWNpWSXZuPGjuiMma8+ePbSsrATevyE3aRiP8eabb+Ply5d1x/yPy5cvs3jxW2maTf+TG+hPy8rKvXv36o4p/EwWhTB34MABZs0aQeCdZCY6CbzNrFkjePDgQd1RrxMXF8dbby1N02xMwE4m9xwC4Pz583VH/Y+mTR+nUrcQiEkm9y4aRhYOHDhQd8z/+OCDD2gYWQjsTiZ3DC3rFjZr1lx3TOFnsiiEuSeffJqWVYzAxRQWhYu0rGJ8+umWuqNeZ8iQITQMRWB7CrltmuY9LFOmPBMSEnTHTfLbb7+5r26+TiE3CXRjREQO/vvvv7rjJjly5AgjInIQ6J5K7lkEwEWLFumOK/xIFoUw9scff7hPUJ+lMtFJYCYBcNmyZbojkySPHTvG7NlzEeiURu5/aBgmR48erTsySTIxMZHlylWiaTZM4ermyjhPpQrzuede0B05yXPPPU+lihA4n0pum0o1YPnylZmYmKg7svATWRTClMPhYOXK1ahUPQLONE6uTipVl7ffXp0Oh0N3dL788itUqiCBc2nkJoF2zJUrL0+dOqU7NsePH0/AILDeg9xTCYB//fWX7thcuXKl+4eHaR7kXkfA4EcffaQ7tvATWRTC1OTJk90TfbUHE50EVjEYimFXC3aTPMx9KiiKYVcLdq97mNtBpWqwRo06WothTqeTNWrUplI1CTg8zN6aefMW4NmzZ7XlFv4ji0IYioqKYv78hQm85OEkdw3DcBXDzp8/ryW3q2BXn0pVIZDoRfYxNAyT//zzj5bcJPnWW+2pVG4CJ7zIvZwAOHPmTG25Z8yY4V6E//Qi9wkqlZsdOnTQllv4jywKYahr1640zZwEjnq1KLiKYTnYrVs3Lbm//PJL9wlqsZe5XcWwRo3u0VIM27JlC01TERjuZW7SMFqycOFijI6ODnju6OhoFipUlIbRyuvcwDCapuLWrVsDnlv4lywKYWbnzp1UyiIwKB0TnQQGaimGXbp0iTfddDMN44l05l5AAPzuu+8CmvtKwc6ybizYeToO0jQj2Lt3n4DmJsnevXvTNCMIHEpH7jhaVlnef/+DQd3QFt6TRSHMPPzwo7SskgRi03lyvUzLKslHHmkS0Nx9+/Z1F+z2pTM3aRhNWKJEyYAWw64W7OalOzfwHi0rK/ft2xew3Hv37nUX7PplIPdPBMC5c+cGLLfwP1kUwsgvv/ziPkHNycBEJ4HvGMhi2MGDB90Fuz4ZzL2LhmEFrBgWFxfH224rQ9N8iKl/BDWtcYmWVYKPP94iILlJslmz5rSsEky+YOfpsGmaD7JkybKMi4sLWHbhX7IohImEhASWKVOepnlvBk9Qrsmu1D0sW7ZCQIphTz3VkkoVIxCdwdxkIIthQ4cOdRfstvkg91cEwMWLF/s99++//+7+4WGWD3JvpWEoDhs2zO+5RWDIohAmRo8e7f5ropt8MNHJK8WwMWPG+DX3smXL3CeomT7K7SqGPf/8i37Nffz4cXfBrqOPcts0zTtZsWIVvxbDEhMTWaHC7VSqATP+w8OV0YE5cuTm8ePH/ZZbBI4sCmHg1KlTzJUrL4F2PprkV8Ybfi2GORwO3n57dSpVl2kX7LwZUwiAq1at8ktuknzllVe9KNh5OtYSACdOnOi33BMmTKCrYLfOh7nPUqkCfPXV1/yWWwSOLAphoG3bN6hUPgKnfLwonKJSefnGG+38knvKFNfJ21Wc82VuB5Wqzpo16/qlGLZ27Vp37ok+zk0CrzJv3oJ+KYadPXuWefMWIPCaH3JPoGEYXLdunc9zi8CSRSHEXb1L1hg/THQSGO2XYtj58+fdBbsX/JTb9baUr4thtm2zXr07qdTt9K5g5+k4TqVysUOHjj7NTZIdOnRwF+yO+yF3Ii3rdt5xRwP5iGqIk0UhhNm2zYYN76ZlVeCVu2T5fiTQsnxfDOvatRtNMweBf/2U+2ox7OLFiz7L/dVXrl8IA7/7LTcwlKapuG3bNp/l3rp1q7tgN8yPuV2/wJ41a5bPcovAk0UhhH333XfuE9QCP050EphPAJwzZ45Pcl8t2A30c25XMaxPn7d9kvvSpUssWrQEDaOFn3PH0bLK8P77H/LJQmzbNu+//0FaVhkCcX7NbhjNWbRoCcbExPhgjwsdZFEIUZcvX2aJEiVpmk38fIJyDdN8lCVKlGRsbGyGsz/ySBN3we5yALL3ZZYs2XxSDHvvvfdomlmZkYKd58NVips3b16Gc//0k6tkBswNQO69NM2s7NevX4ZzCz1kUQhRAwcOpGFYBHYFZFEAdtIwLA4aNChDuRcsWOA+QX0boNyXqNTNbN78iQzlPnTokLtg1ztAuW2a5gMsWbIs4+Pj0507Li6OJUuWpWk+SN99BDWt0YvZsmXnoUOHMrTPhR6yKISgf//9132XrG4BmuRXRldGRORMdzEsISGBZctWoGneHcATFAm4/tBeRophTz/dikoVpW8Kdp6OLTQMxeHDh6c797Bhw9wFu60BzB1NyyrKVq2eSXduoY8sCiHo+edfoFKFmfpdsvwxomhZhfnCC+krho0ZM8ZdsNsY4Nw2lUp/MWz5ctefuAZmBDg3CbRnjhy5eeLECa9zHz9+nDly5CbQQUPuTwmAy5cv9zq30EsWhRCzatUq9wlqioaJTgKum/d4Wwy7WrB7Q1Nu1817vC2GORwOVqlSg0rVoW8Ldp6OM1QqP197rbVXuUny1Vdfo1IFCJzVkNtJpWqzSpUaQXE3P+E5WRRCiNPpZM2adalUdXp+lyxfDweVqsbatet5VQx74412VCovfV+w82a8wrx5C/LcuXMe55461XXbTOAvjbnH0zAMrl+/3uPc69atc/dXPtKY+y8C4LRp0zzOLfSTRSGEzJw5032CWqZxopPAHwTAzz77zKPcmzZtcr9tNEpz7mNUKhc7duzkUe7z58+zQIEiBJ7XnDuRSlVm/foNPfqIqm3bvOOOBlSqMv1TsPN8GMZzLFCgCC9cuODRPhf6yaIQIqKjo1m4cDEaRkvNJ6grk/1pj4phtm3zrrvupVLlmb6b0Ph6DPG4GNatW3d3we5IEOReRAD8+uuv08w9a9Ys+r9g5+k4QtPMwR49enh8rAu9oDuA8EyfPn3cd8k6GAQTnQQO0DQj+PbbqRfD5syZ4z5BzQ+CzKSnxbBdu3bRsrIQ+CAIMruGYTzOYsVuSbUYFhMT4y7YNdee9+oYQMvKwt27d6f7+BeBA90BRNr27dvnvktW3yCY4NeOd5klSzbu378/2dyxsbHugt2jQZD12vED0yqGPfroY7Ss2xiYgp2nYw8NIwv79++fYu5+/fq5C3Z7gyDvlXGZlnUrmzRpmuG5IPwPugOItDVv/gQt62YCl4Jggl87LtGybmaLFk8mm3vQoEHugt3OIMh67bBpmvezVKnIZIthCxcupOvqZnYQZL1x9GS2bNl5+PDh/+Q+dOgQs2XLTqBXEOS8cXxDAPz11199Pj+Eb0F3AJG6xYsXu09QXwbBxE5ufEEAXLJkyXW5jx49yoiInAS6BEHG5MYWGobJESNGXJc7ISGBkZEVaZp3MbAFO0/HBSp1E1u1evY/x0qrVs/QsgJdsPN02DTNRixXrlJA7uYn0g+6A4iUJSYmsmLFKlTqziA9Qbkmu1L1WalS1euKYS+88BKVKkQgKggypjTeYs6cea4rho0dO5aum9BsDIJ8KY3pBMA///wzKffVgt2nQZAvpbGBgMFx48YFdB4J70B3AJGyiRMnuif62iCY0KkNVzFs0qRJJMnVq1e7c08OgmypDVcxrHXr10mSp0+fZu7c+Qi0DYJsqQ0nlarFqlVr0ul0XlOwq009BTtvRhvmzp2Pp0+f1jm1RCqgO4BI3tmzZ5kvX0ECrwTBRPZkvMx8+QryzJkzrFWrHpWqRn0FO2/GuKRiWLt2/6NSeQicDIJcaY0VBMBPPvmE06ZNo2sRXhkEudIaJ6lUHr755pu6p5hIAXQHEMnr2LEjlcpF4FgQTGRPhqsY9tBDD7lPUEuDIJMnI4FKVWLVqjXpettoZBBk8nQ8y/z5CzN//kI0jOeCII+nYwQNw+TmzZt1TzORDIMkIYLKxo0bUatWbZAFYJrVdMfxmG1vAnABgAnTbKg7jsfIAyD3AwBMsxGArHoDeYg8A3ITAMAwqsMwCmpO5KkE2PafqFevPlatWgnDMHQHEteQRSHIkMSDDz6MxYt/Q6VKlVC1alXdkbxy8eJF5M6dW3cMr0VFRSFPnjxQSumO4pWYmBiQRK5cuXRH8ZjD4cDPP89HXNxl/PDDD2jevLnuSOIasigEmZ9//hlNmzYF0AhZsqzB7t07UbJkSd2xhPCZ999/HwMGDAZZHbfccga7dm1DRESE7ljCzdQdQFyVkJCADh26wDQfADAfZEF069ZDdywhfObw4cP48MOhsO0uIGfgyJHDGDNmjO5Y4hqyKASRcePG4dCh/bDt0QByweEYiu+//w7Lli3THU0In+jZsxeczjwA3gFQEWR7DBgwEMePH9cdTbjJ20dB4uTJkyhTphxiYl4E8JH7X20odScqVIjDpk3rQ+79biGutWLFCjRq1AjAdACvuv81CkpF4oUXmmLGjE81phNXyJVCkHjnnXcRF6cAvH/Nv5pwOsdi27ZN+OSTT3RFEyLDbNvGW291glK1ALx8zf/JD6dzIGbOnIG1a9fqiieuIVcKQWDDhg2oXbs2yHEA2ifzFS8jX775OHBgD/LlyxfgdEJk3PTp09G6dWsAKwHcecP/dUKpmqhZMwf+/vsv+YiqZnKloBlJtG/fCaZZCUC7FL7qQ0RHx+L99wcEMpoQPhEdHY0ePfrAMJ7DfxcEAFBwOsdg7drV+OqrrwIdT9xAFgXNvv32W6xatQJO52gAVgpfVRy2/Q7Gjx+PnTt3BjKeEBk2aNAgnD9/EeSQVL7qXhjGk+jWrRdiYmIClk38l7x9pNHly5cRGVkRx49XBzk3ja+Og2VVwv33V8TChb8EJJ8QGbVnzx5UqlQZDse7AN5L46sPwDQr4p13emLAALkq1kWuFDQaMWIEjh8/DnKkB18dAYdjBH79dT7mz5/v92xC+ELXrt0BFAPQ3YOvLgXb7oahQ4fj4MGD/g0mUiRXCpocOXIEkZHlER/fAcBQD7+LMM37UarUMWzfvhlZs4bG3+gRmdNvv/2Gxo0bA/gGQEsPv+sSLKscHn+8Ib77brYf04mUyJWCJj179oLDcaXE4ykDtj0G+/fvwYQJE/wVTYgMczgc6NChC5RqBOBpL77TVdqcM+dbKW1qIlcKGqxcuRINGzYE8AmA19KxhTeRK9dX2LdvN4oUKeLjdEJk3EcffYQOHToCWA+ghpffLaVNnWRRCDDbtlGzZl1s3Qo4nWuQvou1M1AqEq+91hJTpkz2dUQhMuTs2bMoXToS0dFPApiazq38DeAOTJ48GW3btvVhOpEWefsowGbOnIlNm9bD6RyL9O/+QnA6+2PatKn4559/fJhOiIzr168fYmKcAAZmYCv1ALyI3r3fxfnz530TTHhErhQCKDo6GqVLl8O5c/eBzGhJJxFKVUX9+jdh+fKl0gIVQWHLli2oVq06yGEAumVwa0dhmuXRufMbGDnSk0/oCV+QK4UAGjhwEKKiokF6+mmj1GSB0zkGK1Ysw5w5c3ywPSEyhiQ6duwCpcoA6OCDLd4M234bY8eOw65du3ywPeEJuVIIkL1796JixcpwON4G0M9n2zWMpihefAv27NmB7Nmz+2y7Qnhr7ty57ruozQPwmI+2GgfLqogHHqiEBQuktBkIcqUQIK4Sz00AfHvTHHIkjh07JpfXQqv4+Hh07NgVptkYQBMfbjkCDsdILFw4HwsWLPDhdkVK5EohABYtWoSHHnoIwNcAWvnhEbojImIS9u7djZtvvtkP2xcidUOHDkWfPu+A3AKgoo+3TpjmfShV6jh27NiCLFmy+Hj74lqyKPiZw+HA7bdXx549+WHbywH44xfCF6BUJFq1aowvv/zcD9sXImXHjx9HmTLlEBvbGsAYPz3KJhhGTYwaNRKdO3f202MIQN4+8rvJkydj167tsO2x8M+CAAB54XQOxldffYFVq1b56TGESN7bb7+DhIRs8OXvyv6rGsi26Nu3P06fPu3HxxFypeBHV0s8TwCY5udHc0KpOqha1cK6dathmrLeC/9bu3Yt6tatC2AigP/5+dFOQ6lyaN26FSZP/tjPj5V5yZnDj/r164+YGAeAQQF4NAWncyw2blyLzz+Xt5CE/125QZRSVQC0CcAjFobT2R9Tp07Fpk2bAvB4mZNcKfjJ1q1bUa1addj2EHj2Z4N9wzBaoVChP7Fv3y7kzp07YI8rMp+vvvoKzz//PIDFAO4L0KMmwrKqon79oli2bImUNv1ArhT84EqJxzRLA+gY4McehrNnozB48IcBfVyRucTExKBr154wjCcQuAUBALLA4RiNP//8A99//30AHzfzkEXBD+bNm4elS3+HwzESQKDveXAbbLsnRowYif379wf4sUVmMWzYMJw+fRrkcA2P/jBMswk6d+6O2NhYDY8f3uTtIx+Lj49H+fKVceRIGdj2QvjvE0epiYFlVUCTJnXw44/y05TwrUOHDqFcuQpISOgCYLCmFLthGJXxwQf98c473tyTRKRFrhR8bOzYsTh8+CBsezT0LAgAkBMOxzDMnfsDlixZoimDCFc9evSEbecH0EdjinIgO2HgwME4evSoxhzhR64UfOjEiRMoXToSsbGvARirOQ2hVCOUKxeNzZs3wLIszXlEOFi+fDnuvvtuADMBvKQ5jau0+eyzD+Pzzz/TnCV8yJWCD10t8fTXHQWAAadzDHbs2IKpU9N7oxMhrnI6nWjfvjOUqgvgBd1x4CptDsIXX3yO1atX6w4TNuRKwUfWrVuHunXrgvwIwJu641zjNeTN+xP279+NAgUK6A4jQti0adPQpk0bAKsA3KE7jpsTStVG9epZsWbNKilt+oAsCj5AEvXrN8S6ddFwOjcCCKa3ak5AqUi8+eZrGDdO91taIlRduHABpUpF4vz5xiCDrRy5HMDdmDlzJl56SfdbWqFPllUf+Prrr/H333/B6RyD4FoQAKAonM6+mDBhArZv3647jAhRH3zwAS5ciAE5RHeUZNwFw2iJ7t1749KlS7rDhDy5UsigmJgYlC1bASdP1gEZrB//jIdlVcbdd5fBokULpQUqvLJ7925UqlQZTmd/AMH68c9DMM0K6N27KwYNCsSflQlfcqWQQcOHD8epU6dAjtAdJRXZ4HCMxOLFv+GXX+TuVcI7Xbp0g2GUANBVd5RU3Abb7oHhw6W0mVFypZABhw8fRmRkeSQkdAYQ7H9WgjDNh3DrrQexa9c2ZM0a6Ka1CEULFy7EI488AuBbAE/pjpOGGFhWeTz2WD388IPctzy95EohA7p37wmnMx+At3VH8YAB2x6NQ4cOYNy4cbrDiBCQmJiIDh26wDTvBvCk7jgecJU2f/zxeyltZoBcKaTT/Pnz0aRJEwA3wzAq6Y7jMXIVIiKc2LdvL4oXL647jghi/fr1w4ABA9zHd6jc5pUgf0eZMuWxc+dWKW2mgywK6eB0OlGjRh1s2bIRNWvWRJkyZXRH8tjatetw8OABvPZaa3zyib9v/CNC1ZkzZ1CqVFlcunQB9913HwoWLKg7kkdIYtGipbhw4SwmTZqEdu3a6Y4Ueii8Nm3aNAIgcCfz5SvIc+fO6Y7kkXXr1tEwDAINaBgG169frzuSCFLt2v2PSuWlUpVZq1Y9Op1O3ZE8cu3czJs3dOZmMJFFwUvnz59ngQJFaBjPEzhGpXKxU6dOumOlybZt3nFHAypVmUAslarM+vUb0rZt3dFEkNm0aRMNwyQwisAfBMDPPvtMd6w0XZmbwNW52bFjJ92xQo4sCl7q3r07TTMHgSMESGAITVNx27ZtuqOlatasWe6foH53515EAPz66691RxNBxLZt3nXXvVSqPIF4AqRhPM3ChYvx4sWLuuOlqlu30JybwUYWBS/s2rWLlpWFwAfug44E4mhZZfjAA42D9qfumJgYFi1agobR/JrcpGE8zmLFbmFMTIzuiCJIzJkzx/3Dw/xrjpUDNM0I9unztu54KQrVuRmMZFHwwqOPPkbLuo3A5etOrsAPBMCff/5Zd8Rk9evXj6aZlcDeG3LvoWFkYf/+/XVHFEEgNjaWJUqUpGk+csNxQgLvMkuWbNy/f7/umMkK1bkZjGRR8NDChQvdP0HNTmbC2DTN+1mqVCTj4+N1R73OoUOHmC1bdgK9kslNAj2ZLVt2Hj58WHdUodngwYNpGBaBHckcJ5doWTezRYsndcf8j1Cdm8FKFgUPJCQkMDKyIk3zLgJ2CifXLTQMkyNGjNAd9zqtWj1DyypKIDqF3BdoWTfxmWee1R1VaHT06FFGROQk0CWF44QEviAALlmyRHfcJKE8N4OVLAoeGDt2LAGDwMZUJgwJvMWcOfPwxIkTuiOTJJcvX+7+CerTNHJPJwD++eefuiMLTV588SUqVYhAVCrHiU2l6rNSpapMTEzUHZlk6M7NYCaLQhpOnz7N3LnzEWibxkFHAmeoVH62bv267th0OBysUqUGlapNwJlGbieVqsVq1WqGzOfRhe+sXr3a/cPDZA+O8TUEwEmTJumOHbJzM9jJopCGKyUe4JQHBx4JjKNhGNywYYPW3FdLPH95mHslAfCTTz7RmlsEltPpZK1a9ahUNQIOD4+Vl4OitBmqczPYyaKQis2bN7tLPCM9POhIIIGWVYl33tlI28fgLly44C7YPedFbtIwnmXBgjfxwoULWnKLwPv888/dPzz84cWxcqW02Vlb7vTOTaX0zs1QIItCCq6UeCyrHK+UeDwfvxEAv/nmGy3Ze/TocUOJx9NxmKaZnT179tSSWwTWxYsXWaRIcRrGU14eJyTwIZWyuH379oDnvlqwC725GQpkUUjB999/7/4J6pd0TBjSNJuxePFbefny5YDm3r17t7vEMyBduYH3aVlZuHv37oDmFoH3zjvv0DSzETiQjuMklpZVmg8++HDAc2d0bhqGnrkZKmRRSEZsbCxvuaVUCiUeT8duGkYWDhgwIKDZmzRpSsu6lf8t8Xg6YmhZt/Kxx5oFNLcIrP379zNLlmwE3s3AMe46Of/yyy8Byx3KczNUyKKQjNRLPN6MHgEthv36669MucTjzfiGAPjbb78FJLcIvBYtnqRl3UzgUgaOE5umeR9Lly4XsGJYqM7NUCKLwg2ulng6Z/CgI4ELVKoIn332Ob/nTkhIYLlylWiajZhyicfzya5UI5YrVyloPo8ufGfp0qXuHx4+98Ex7vqF78iRI/2e2x9z85ln/D83Q40sCjd46aWX3SWecz448EjgEwLgihUr/Jp73LhxdJV4Nvgo93oCBsePH+/X3CKwHA4HK1WqSqXuYNr9FU/Hm8yZMw9Pnjzp1+yhOjdDjSwK1/j777/dP0F97KODjrxaDKvlt2LY1RJPGx/mJoHXmSdPfp45c8YvuUXgffzxx+5j/G8fHieuYtjrr7fxW+5QnZuhSBYFN6fTydq161GpqvS8xOPp+JMA+Omnn/ol+5tvvkml8hA46ePcJ6hUHr711lt+yS0C69y5c8yXryCBl318nJDAWBqGwY0bN/o8dyjPzVAki4Lb1RLPUj9MGNIwnvFLMSx9JR5vxggahsktW7b4NLcIvE6dOlOpXASO+eE4SaBSFdmgwV0+L4aF6twMVbIo8NoSz5N+OrGSwCGaZnb26tXLZ7lt2+bdd9+XzoKdpyOelhXJe+65X1qgIWzHjh1UyiIw2I/HuOtPWM+ePdtnuQM5N3v29N3cDGWyKJB899133SWe/X488EigPy0rK/fu3euT3D/88ANdP0H97Ofc8wiAP/74o09yi8B76KFHqFQpArF+PVYMo6lPi2GhOjdDWaZfFA4cOOAu8bzj54OOdBXDbmGzZs0znDs2Npa33lqapvkwM/4R1LSGTdNszFtvLc24uDgf7HURSL/88ov7h4fvA3CMu4phH3zwQYZzh+rcDHWZflF44omnaFnFCVwMwIFHArMIgIsWLcpQ7g8//NBd4tkeoNzbaRiKQ4YM8dGeF4EQHx/P0qXL0TTvo/9/eLgyujMiIgePHDmSoeyhOjdDXaZeFP744w/6rsTj6bCpVAOWL1853cWwY8eOMXt2X5V4vBmdmD17Lh47dszHr4Twl5EjR7o/iLA5gMfJeXdp8/l059Y1N00zY3MzHGTaRcHhcLBy5Wo+LvF4OtYRMPjRRx+lK/vLL7/i4xKPp+MclSrIV1551cevhvCHkydPMleuvATeDPBxQgKu+3msXLnS69yhPDfDQaZdFCZPnkzfl3i8Ga2ZN28Bnj171qvca9asceeepCn3RALgmjVr/PTKCF9p06YtlcpH4LSG48RBpWqyevXaXhfDQnVuhotMuShERUUxf/5CBF7SdNCRrmJYbnbo0MHj3LZts06dO/xU4vF0JFKpKqxbt758RDWIbdy4kYZhEBir8Rh33SN8xowZHueOiopivnzBMTfbt/d8boaTTLkodOnShaaZk8BRjQceCQyjaSpu3brVo9xffPEFXT9BLdGcezEB8Msvv/TzKyXSw7ZtNmhwF5WqSCBB67FiGK1YqFBRRkdHe5S9c+fQnJvhJNMtCoEp8Xg64mhZZXnffQ+m+VN3YEo83kz2J3jTTTfz0qVLAXrlhKdmz55N1w8PC7UfJ65iWAR79eqdZu5QnZvhBroDBFrjxo/Qsvxf4vF8/EQAnDt3bqq5A1fi8XTso2lmY9++fQP0yglPXL58mcWL30rDaBoEx8iV0c+jYthDD4Xm3Aw30B0gkK6WeOYEwQF3Zdg0zYd4221lUiyGHThwgFmzRhB4OwjyXjv6MGvWCB48eDDAr6RIyQcffEDDyEJgdxAcH1dGDC2rRKrFsFCdm+EIugMESnx8PMuUKU/TvJeBK/F4OrbRMBSHDRuWbPYnn3yallWMgSvxeDqiaVnF+PTTLQP8aorkHDlyhBEROQh0D4Jj48bxFQHw999//0/uUJ6b4Qi6AwTKqFGj3CWeTUFwoCU3OjBHjtw8fvz4dbmvlng+C4KMyY2ZBMBly5ZpemXFFc8++zyVKkLgfBAcFzcOV2mzQoXb/1MMC9W5Ga6gO0AgXC3x/C8IDrCUxlkqVYCvvvpaUu6rJZ56DHyJx9PhpFJ1efvt1elwODS+ypnbypUr6frhYVoQHBMpDVcxbMKECUm5Q3VuhjPoDhAIeks83owJNAyD69atI3ltiWd1EGRLbawiAE6ZMkXzK505OZ1OVq9em0rVpL7+iqfjteuKYaE6N8MZdAfwt+Ao8Xg6EmlZt/OOOxrw3LlzzJ+/MPWWeDwfhvEi8+cvzPPnz+t+yTOdGTNm0PXDw5/aj4O0x3F3abNjyM1NpVxzM9w/ogrdAfzJtm02bHg3LUt/icfz8TsB8NFHHw2SEo+n41+aZg5269ZN98ueqURHR7NQoaI0jFZBcAx4OobSMEzWrFknKAp23s7NWbNm6X7Z/cogSYSpadOmoU2bNgDKwjDK6o7jMXIpABtAfhhGTd1xPEauh2mew4YN61GtWjXdcTKFN95ohylTJgOoBcMorDuOh+LdxzgQinOzUKGCOHRoD3LkyKE7jl+E7aIQGxuLsmXL49ixI7jzzjtRrFgx3ZG8cvHiReTOnVt3DK9s374dO3bswCOPNMH8+T/rjhP29u3bh/LlK8K2HWjcuDFy5sypO5LHnE4nLl68iHz58umO4pUVK1bi5MkT6NevH/r37687jn/ovVDxnyslHsOozZIly2aq8okOBw8edBfs7iQALliwQHeksNesWXNaVglaVgk+/ngL3XHC3vz58wmAwJ3MmjWChw4d0h3JL8JyUfj333+vKfFspWEoDh8+XHessNayZSt3wS6aSt3DsmUrMCEhQXessPX777+7T1CzeKUYtnjxYt2xwlZCQsI1BbtoWlZRtmr1jO5YfhGWi8Jzz71wQ4nHVT45ceKE7mhhafny5e4T1Ez3/v6HhmFyzJgxuqOFpcTERFaocDuVakBXA9hVDKtYsUqmvmOYP40ePfqGgp3rE1/Lly/XHc3nwm5R+Ouvv9wnqKnXfGrAVT557bXWuuOFHYfDwSpValCpury+YPcGc+XKy1OnTumOGHYmTJhAwKCrDHZlf68lAE6cOFF3vLBz6tQpd8Gu3TX720ml6rBKlRphV9oMq0XB6XSyRo06VKoG/1vi+SjTlE8CaerUqe5F+K8b9vcpKpWXb7zRTnfEsHL27FnmzVuAwGvJfGTyVebNWzDT3jHMX9q2fcNdsDt1w/52/QA6bdo03RF9KqwWhaslnuXJTJhEKlU5U5RPAuX8+fPMn78wDeOFFD7X7brk3rRpk+6oYaN9+w5UKjeB48ns7+NUKhc7dOioO2bY+Oeff9xvG41J9hg3jOdZoECRsCpths2iEB0dzcKFi6VR4skc5ZNA6datG00zB4F/U9jfCbSsCrzrrntlIfaBrVu30jQVgWGpHONDaZqK27Zt0x035Nm2zUaN7qFlVWDKBbsjNM0c7N69u+64PhM2i0Lv3n1omhEEDqUyYUjDaM5ixW5hTEyM7sghbdeuXbSsLAQGprq/AdfH+ObMmaM7ckizbZv33fcgLassgbhU9nccLasM77//IVmIM+i7775zv/OwII1j/ANaVhbu3r1bd2SfCItFYd++fbSsrATeS+PFI4G9NM2s7N+/v+7YIe3RRx+jZd1G4HKa+9w0H2WJEiUZGxurO3bI+umnn9wnqLkeHOM/EgDnzZunO3bIunz5MkuUKEnTbOLB/r5My7qNTZo01R3bJ8JiUXj88Ra0rBIELnnwApJAL2bLlj1syyf+tmDBAvcJ6lsP9/dOGobFQYMG6Y4ekuLi4liyZFma5oP07CY0Nk3zAZYsWZbx8fG644ekgQMH0jAsArs8PMZd98VeuHCh7ugZFvKLwuLFi90nqK88fPHIK+WTli3Ds3ziTwkJCSxbtgJN824PT1BXRldGROTk0aNHdT+FkDNs2DAahiKw1Yv9vUVKm+l0tfzazYv9bdM072JkZMWQL22G9KKQmJjIihWrXFPi8fQFJIFPCYB//vmn7qcRUsaMGeP+NMZGL/d3FC2rMF988SXdTyGknDhxgjly5CbQwcv9TQLtpbSZDi+88CKVKkzv72C3kYDBsWPH6n4KGRLSi8LEiRPdVwlr0zFhnFSqNqtWrUmn06n7qYSE06dPM3fufATeSMf+JgHXTYNWr16t+6mEjNdea02lChA4m4797Spttm79uu6nETJWrVrlPqdMSecx3pa5c+fj6dOndT+VdAvZRcFV4ilI4NV0vngk4LqF4SeffKL76YSEdu3+R6Xy8r8lHk+Hg0pVY+3a9WQh9sC6devcN6H5KAPH+HgahsH169frfjpBz+l0slatulSqOtN/B7uTVCoP//e/N3U/nXQL2UWhQ4eOVCoXky/xeDOeY4ECRXjhwgXdTymobdq0yf220agM7u8/CICfffaZ7qcU1Gzb5h13NKBSlQkkZmB/u0qb9es3lI+opmHmzJl0XSUsy+AxPpKGYXLz5s26n1K6hOSisG3bNneJZ2gGXzzyavmkh+6nFbRs2+Zdd91LyypPID7D+9wwnmbhwsV48eJF3U8taM2aNct9gvrdB8f4IgLg119/rftpBa2LFy+6y68tfbC/42lZ5UK2tBlyi4Jt27z//odoWWWYeonHmzEgrMonvjZnzhz3CWq+j/b3AZpmNr7zzju6n1pQiomJYdGiJWgYzX20v0nDeFxKm6l4++233eXXgz7a578QAL///nvdT81rIbcozJs3z32C+tFnE8ZVPrk1bMonvhQbG+su8Tzqw/1NAu8yS5Zs3L9/v+6nGHT69etH08xKYK8P9/ceKW2mYN++fcySJRuBvj49xk3zEd5yS6mQK22G1KIQHx/vLvE8QO8/gprW+IYA+Ouvv+p+mkFl8ODB7hLPTh/v70u0rJvZosWTup9iUDl06BCzZctOoJeP9zcJ9GS2bNl5+PBh3U8zqDRv/gQt62Z6Xn71dOygYVj88MMPdT9Fr4TUojB8+HB3iWeLHyaMTdNsxHLlKoV8+cRXjh49yoiInAS6+GF/k8AXBMClS5fqfqpBo2XLZ6hUUQLRftjfF6jUTWzV6lndTzNoLFmyhK53Hr700zHeOeRKmyGzKJw4cYI5c+Yh8JafXjwS2EDA4Lhx43Q/3aDw4osvUalCBKL8tL9tKnUHK1WqGnY3KkmPq3ew+9SPx/h0SmnTJTExkZUqVaVS9en7dx6ujHNUqhBfeull3U/XYyGzKLRu/TqVyk/gjB8nDAm0CfnyiS+sXr3afYKa7Of9/TcB8OOPP9b9lLW6ege72rz+Dna+Hk4qVUtKmyQnTZrkPsbX+PkY/5gA+Pfff+t+yh4JiUVh/fr17hLPeD+/eGQ4lE8yyul0snbtelSqGtNf4vFmvMx8+Qry3Llzup+6NtOmTWPyd7Dzx5DS5rlz55gvX0ECrwRgfzuoVFXWqXNHSHxENegXBdu2Wb9+Qx+UeLwZI0K6fJJRn3/+ufsE9UeA9vcxKpWLnTt31v3Utbhw4QILFChC4LkA7W8SeJYFC96UaUubnTp1cpdfjwVofy8lAH7xxRe6n3qagn5R+Prrr90nqEUBnDDxVCqSd999X0is7L508eJFFilSnIbxVAD3Nwl8SKUs7tixQ/cuCLju3Xu472B3JID7+zBNMzt79Oip++kH3Pbt293l1yEBPcYN40kWKVI86EubQb0oxMTEsHjxW2kYzQJ8giKBnwmAP/zwg+7dEFDvvPMOTTMbgQMB3t+xtKxSbNz4Ed27IKB2797tvoPdAA3H+PuZrrRp2zYfeKAxLas0fVd+9XTsp2lm47vvvqt7N6QqqBeF999/n4aRhcAeDRPGpmE8zFtvLR1y5ZP02r9/v7vE866G/U0C3xMAf/nlF927ImCaNGlKpW6lJ3ew8/2IoWXdyscea6Z7NwTMzz+7ftgDftB0jL/DLFmy8cCBA7p3RYqCdlE4fPiwu8TTU9OLRwLbQ7J8kl4tWjzppxKPp8Omad7H0qXLZYo7hi1cuNB9gpqt8RjPPKXN+Ph4lioVSdO8n/77CGpa4yItqzifeOIp3bsjRUG7KDzzzLNU6iYCFzROGBLoxIiInDx27JjuXeJXS5cudZ+gPte8vzfTMEyOHDlS9y7xq4SEBEZGVqRpNtJ4giKvLW0mJibq3i1+NWLECPdf+vVH+dWb8RkB8I8//tC9S5IVlIvCihUr3CeoTzS/eKSrfFKQL7/8iu7d4jcOh8Nd4rmD/v2MvKfjf8yZMw9Pnjype9f4zbhx4wgYdBUmde/v9QQMjh8/Xvdu8ZuTJ0+6y69vBsH+dlKpeqxcuVpQljahO8CNnE4nq1WrRaVqBckJigRcJZc1a9bo3j1+8fHHrnKNq0ime1+TwGkqlY9t2rTVvWv84uod7NoEwb6+Ml5nnjz5eebMGd27xy9ef71NgMqvng5XOXTy5Mm6d81/QHeAG02fPt19gloRBC/clRFa5RNvXC3xvBwE+/naMZaGYXDjxo26d5HP/e9/b1KpPAROBsF+vjJOUKk8fPPNt3TvHp/bsGGDu/w6Lgj287XjJebPX4hRUVG6d9F1oDvAtS5cuMCCBW8i8GwQvGA3DtcfzgqF8ok3OnfuHOASj6cjgZZVkQ0a3BVWC/HmzZvd72uPDIJ9fOMIv9Kmbdu8885GtKxKBBKCYB9fO47SNHOyS5cuunfTdaA7wLV69OhJ08xO4HAQvGD/HYbxREiUTzy1fft2KmURGKx93yY/XJ/OmT17tu5d5RNX7mCnVDn64g52vh/hV9r85hvXp6uA34Jg/yY3BgVdaRO6A1yxZ88ed4mnfxC8UCmNfSFRPvHUQw89TMsqRSA2CPZt8sM0H2Px4rfy8uXLundXhn3//ffuE9TP2vdrysN1E6twKG1evnyZxYvfStNsGgT7NaURS8sqGVSlTegOcEXTpo9TqVsIxATBC5XaeJtZs0YEdfnEE7/88ov7BPV9EOzT1MYuGkYWfvDBB7p3WYbExsby1ltL0zAept6PoKY1bJpmY956a2nGxcXp3m0ZMmDAAHf5dXcQ7NfUhut2t8FS2oTuACT522+/uU9QXwfBC5TWuEilivHJJ5/WvdvSLT4+nqVLl6Np3hfkJ6grozsjInLwyJEjunddun344YfuO9htD4L9mdbYTsNQHDJkiO7dlm5Xy689gmB/pjVsmua9LFOmfFCUNqE7QGJiIsuVq0TTbBgiJygy2MsnaRk5cqT7l52bg2BfejLOU6kifO6553XvunS5ege7zkGwLz0dnZg9e66QLW0+++xzVKoI9ZdfPR2baBgmR40apXvX0SBJaDRgwAD069cPQBUAt+qM4gUbwEJERlbCjh2boJTSHchjx48fR+nS5RAXpwA01B3HC1sAHMbChQvRuHFj3WG80rx5C8yd+yNc+zuv5jSeugBgBR5/vAV+/PF73WG8snDhQjzyyCNwnU+q6I7jhRWIiHDiwIE9KFq0qLYUWheFs2fPomTJMrh06QLuvvtu5M+fX1cUr5DE0qXLEB19HpMnT0bbtm11R/JYmzZtMW3aVNx2W0nUqFFddxyPHThwAJs2bUK1arWwYcMamKapO5JH1qxZg3r16sGysuChhx5E1qxZdUfySEJCAn77bREcjkSsWbMGderU0R3JI7Zto0aNOti8eQOqV6+OkiVL6o7ksY0bN+LQoUNo06YtpkyZrC+IzsuU9u3bU6ncVKoi69atHzIfg/v0008JgEA95s9fOOjKJynZuHGju8RTL6SKYVFRUcyXrxCBegTAGTNm6I7kEdu2WafOHVSqIpXKzQ4dOuiO5LG33ro6N+vUkbnpb8E0N7UtClu2bHHf6GI4gcUEwC+//FJXHI9dKdgZxjME/nWXT7rqjpUm27bZoMFdVKoigctUqgIbNrw7JCZ7585daJo5CRylYbRioUJFGR0drTtWmr744gv3CWoJgWE0TcWtW7fqjpWmcJqbXbvK3PSWlkXBtm3ec8/9tKxIXinxGMYTvOmmm3np0iUdkTzWs2cvd8HukPsXRK7yyc6dO3VHS9Xs2bPdJ6iF7tyuYti3336rO1qqduzYcUPB7hBNM4K9evXWHS1VV+9g96Q7dxwtqyzvu+/BoF6Ir8xNpUJvbvbqJXPTF7QsCj/++KN7J8y75rfvrmJY3759dUTyiKtgl5XXF+yulE8e1R0vRSmVeEzzMd58821BXQx76KFHkinY9aNlZeXevXt1x0vRu+++676D3f5rcv9EAJw7d67ueCkKx7n58MPBPzcN4/q5aRj65mbAF4W4uDjedlsZmmZj/vcjqH2YNWsEDx48GOhYHmna9HFaVnIFu+8IgPPnz9cdMVkpl3iCuxh2tWA354bcMbSsEmzWrLnuiMk6cOCA+w52b9+Q26ZpPsTbbisTlMUwmZuBF4xzM+CLwtChQ2kYisC2G3YCCUTTsorx6adbBjpWmhYtWuQ+Qc1KJrdN07yHZcqUZ0JCgu6o1zly5AgjInIQ6J5MbhLoxoiIHPz33391R71OfHw8y5QpT9O8N5kTFAl8RQD8/fffdUf9jyeffJqWVYzAxWRyb6NhKA4bNkx3zP9Ia24qVYxPPSVz01eCdW4GdFE4fvw4s2fPRaBjCjuBBGYSAJctWxbIaKlKTExk+fKVaZoNUjhBkcA/NAyTo0eP1h33Os8997y7xHM+hdznqVRhPv/8C7qjXmfUqFHugt2mFHLbVKoBK1S4PajuGPbHH3+4T1CfpXKMd2COHLl5/Phx3XGThPrcVCr05uazz3o2N597LrBzM6CLwiuvvEqlChI4l8qB56RSdXn77dWD5q5EH330EV13yVqXSm4SaMdcufLy1KlTuiOTJFeuXOk+QU1LI/dUAuBff/2lOzJJ112ycuXKS+B/aeReR8DghAkTdEcm6bqDXeXK1ahUPaZ+g6izVKoAX331Nd2Rk8jcDKxgnpsBWxTWrFnj3gkT09gJJLCKADhlypRAxUvRmTNnmCdPfgKtPch9ikrlY9u2b+iOTafTyRo1alOpmgQcaeR2UKkarFmzDp1Op+7obNOmLZXKR+C0B/v8NebNW4Bnz57VHZuTJ092H+OrPcg9gYZhcO3atbpjy9wMMKfTyerVvZubNWoEbm4GZFGwbZt169anUlUIJHrwApKG8QLz5y/M8+fPByJiiq6UeIATHuUGRtMwTP7zzz9ac18t8fzpYe7lDIZi2NUSzxgPcx+nUrnZvr3eYlhUVBTz5y9M4EUPcyfSsm7nHXc00PoRVdu2Wa/enV7NTSA45uaV8qvMTd8KyKLw5ZdfunfCYg93Aukqn+Rgt27dAhExWVu3bnWXeIZ5kTuBSlVgo0b3aJvs0dHRLFSoKA2jlRe5ScNoycKFi2krhtm2zYYN76ZSFejdXbKG0jQVt23bpiU3SXbt2tVdsPvXi9y/EwBnzZqlLfdXX32V7rnZtWvozU3LkrmZFr8vCpcuXWLRoiVoGC282gmuMVBb+cS2bd5334O0rLIE4rzMvYAA+N133wU8N0n27t2bphnBqyUeT8dBmmYE+/TpoyX3t99+y+tLPJ6OOCpVRlsxbOfOne6C3SCvj3HDaM6iRUswJiYm4LllbgZer14Zm5u9e/t/bvp9UXjvvfdomlkJ7EvHgXeZllWSjzzSxN8x/2Pu3LnuE9RP6chNmmYTlihRMuDlk71797pLPP3SlRt4j5aVlfv27Qto7suXL/Pmm2+jYTyWztyu1+unn34KaG6SfPjhR2lZJZm+O9jtpWlmZb9+/QKeW+amzM3k+HVROHjwILNmjSDQJ507gbxSPlmwYIE/o17naonnIab/Hg+7aBgWBw4cGLDcJNmsWXNaVgmm/w52l2hZJfj44y0CmvuDDz5wl3h2pTO3TdN8kCVLlg1oMWz+/PlMvmDnzejNrFkjeOjQoYDllrmpZ24qFfxz06+LwtNPt3SXeKIzcODZNM27WbZshYCVT1Iv8XgzujIiImfAyiepl3i8GYEthv3777/uEk+3DObeGtBiWEJCgrtgd08GTlCkq7RZlC1btgpIbpJ86imZm6E8NxcvXuy3rH5bFJYtW+beCTMzuBNIYCMNw+SYMWP8FTeJZyUeT0eUuxj2ot9ze1bi8XyyB7IY9txzL1Cpwky5xOPNcBXDTpw44ffco0ePdhfs/vFB7hkEwOXLl/s9t8zNq3PzhRdCc25WrFjFb3MT/tiow+FglSo1qFRdpl7i8Wa8EZDyyauvvkalChA466PcUwiAq1at8mvuCRMm0LMSj6djLQFw4sSJfs39119/uU9QU32U21UMe+211n7NferUKXfBrp2PcjupVB1WqVLDr8UwmZsyN9MCf2x06tSp7on+l492Aukqn+TlG2+080dkkuTatWvdn5Gf4MPcDipVnTVr1vVb+eTs2bPMm7cAgdd8mJsEXmXevAX9VgxzFezqUKkaTLvE4834iIZhcN26dX7JTZJt277hLtid8mFu1wI5bdo0v+WWufnfuVmrlszNa8HXGzx//jzz5y9Mw3jBxzuBBFx/D2fTpk2+jn1Nied2el7i8XS4Ltc/++wzn+cmyQ4dOrhLPMd9nPs4lcrFjh07+iX3zJkz3Seo5T7OnUilKvutGPbPP/+43zYa7fNj3DCeZ4ECRfxSDLsyNwGZm4Gam+3b+29ummYudujg+7kJX2+wW7duNM0c9K7E4+mIp2WV51133evzyX61xPO7H3KThvE0CxcuxosXL/o0d/pKPN4M/xTDoqOjWbhwMRpGSz/l9k8xzLZtNmp0Dy3L24Kdp+MITTMHu3fv7tPcJNm1q3/nplIyN68VqnMTvtzYrl273CWegX7aCSTg+gjgnDlzfJY7YyUeT8cBdzHsbZ/ltm2b99+f3hKPpyOOllWGDzzwkE8ne+/efdwlnoN+2+f+KIZ9953rY5iuEpS/jpUPaFlZuHv3bp/llrmZ9tx8+23fzs30F+y8m5v33+/buQmfbYnko48+Rsu6jcBlP76ApGk+yhIlSjI2NtYnufv165eBEo83oy+zZMnms/LJTz+57uTlKm75M7frblzz5s3zSe59+/a5Szzv+Tm3qxjWv39/n+S+fPkyS5QoSdNs4ufcl2lZt7FJk6Y+yU265qZSMjdlbqYNvtrQggUL3DvhWz/vBBLYScOwOGjQoAznPnTokLvE0zsAuS/Rsm5m8+ZPZDh3XFwcS5YsS9N8kBn/mFtaw6ZpPsCSJcsyPj4+w9kff7yFu2B3KQD7vBezZcvuk2LYwIEDaRgW01+w82a47tu7cOHCDOeWuSlz0xvwxUYSEhJYtmwFmubdAdgJV0YXRkTk5NGjRzOU/emnW1GposxYiceb8QUBcMmSJRnKPWzYMHeJZ2uAcm+hYSgOHz48Q7kXL15M1wnqywDljqZSRdmy5TMZyu0q2OUk0DVAuW2a5l2MjKyYoWJYKM/Nli1lbgZybl4BX2xkzJgx7k9jbAzQTiBd5ZNCfPHFl9Kde/ly15+kdRWHApXbplL1WalS1XSXT44fP84cOXIT6BDA3CTQPkPFsMTERFasWIWmeScDd4IigU+Z0WLYCy+86C7YRQUw90YCBseOHZvu3Drn5gsvyNwM3GjPnDnz+KS0iYxu4GqJ540A7wQScN3UZPXq1V7nvlriqUPflXg8Ha6bmkyaNCld+9z3JR5PR8aKYRMnTqRroq8NcG4nlarNqlVrpuvz6KtWrXLnnqLhGG/L3Lnz8fTp017nPn36NHPnzkeZm96M0J6brVu/nq7c10JGN/DGG+2oVF76tsTj6XBQqWqsXbue15N92rRp9H2Jx5vxCvPlK8hz5855lXvdunXuEs9HmnKPp2EYXL9+vVe5z507x7x5CxJ4VVNu1+0PP/nkE69yO51O1qpVl0pVp28Ldp6Ok1QqD//3vze9yk2S7dr9T/vcrFVL5mbgRvrm5o2QkW/etGmT+9J0lKadQAKuG6V//vnnHuc+f/48CxQoQuB5jbmPUalc7NSps8e5bdvmHXc0oFKV6fsSj6fDVQyrX7+hVx+D69ixE5XKRd+XeLwZz7FAgSK8cOGCx7k/++wzuk5QyzTmHknDMLl582aPc4f63DQM/XOzc+fOHucO5bl5I6T3G23b5l133UvLKk8gXuMLSBrGUyxSpLjH5ZNu3bq7SzxHtOYGPqRSFrdv3+5R7lmzZtGfJR7Ph+svPn799dce5d62bZu7xDNEc+4rxbAeHuW+ePGiu2D3tObc8bSsch4Xw67MTaVCb2527y5zM2PDu7mZHKT3G+fMmePeCfM17wTSVT7JxnfeeSfN3Lt27aJlZSHwQRDkjqVlleYDDzROc7LHxMS4SzzNgyA3aRiPs1ixW9IshrkKdg/RssrQfyUeb8YAj4thb7/9trtgdyAIcv9CAPz+++/TzC1z0xfDNTcffDA052bx4remu7SJ9HxTbGysu8TzqPYdcHW8yyxZsnH//v2pZg9Uwc7z8QMB8Oeff04199USz94gyEwCezwqhs2bN4+uE9SPQZCZdBXDbk2zGLZv3z5myZKNQN8gyOwapvkIb7mlVKrFMJmbvhw/MJTn5vvvv59q7pQgPd80aNAgd4lnZxDsgCvDVT5p0eLJFHMvXLiQgSvxeDpsmub9LFUqMsXyyaFDh5gtW3YGpsTjzXAVww4fPpxs7vj4eJYqFUnTfICB/QhqWsNVDPv1119TPFaaN3+ClnUzA1Ow83TsoGFY/PDDD1PMPXjwYJmbPhvhOzdTA2+/4ejRo+4ST5cgeOI3Dlf5ZOnSpf/JnZCQwMjIijTNuxhcJyjSVT4xOXLkyGT3eatWz9CyAlni8XRE07Ju4jPPPJts7hEjRrhLPFuCIOu1w6ZpNmK5cpWSLYYtWbKEgS3YeTM6p1gMk7npj5H63GzZ8pkAF+w8HdFU6ia2apX83EwNvP2GF198iUoVYmBLPJ4Om0rdwUqVqv7nRiVjx46l60YXG4MgZ3LjTebMmYcnT568LvfVEs+nQZAxuTGdAPjnn39el/vEiRPMmTMPgbeCIGNyYwMBg+PGjbsud2JiIitVqkql6jP4TlAkcI5KFeJLL70sczNgI7Tn5ooVK7w6x8ObL169erV7J0wOgiec0vibAPjxxx8n5b5a4mkbBPlSGmeoVH6+/nqbpNxXSzy1GfgSj6fDSaVqsVq164thrVu/TqXyEzgTBBlTGm3+UwybNGkSXcf4miDIl9L4mAD4999/y9wMyAj1uVnLq64IPP1Cp9PJ2rXrUalq1FPi8Wa8fF35RG+Jx5sxjoZhcMOGDSSDocTj6bi+GLZ+/Xp3iWd8EGRLbVxfDDt37hzz5StI4JUgyJbacFCpqqxT5w7atu0u2Mnc9O8I7bk5ffp03y8KV0s8fwTBE01rXC2fbN68OQhKPJ6OBCpViXfe2ShISjyeD8N4jgUL3sTz58+zfv2Gmks83oyrxbBOna4U7I4FQa60xlIC4BdffMHPP/+coTY3O3UKvblpWdfPTb3lV2+Ga256WtqEp4tCkSLFaRhPBcET9HQMpmkq99VNOeou8Xg+fiUANmvWLEhKPJ6OwzTN7GzWrBldJ6jfgiCTJyOeSpVzHycWgQ+DIJNnwzCeZKFCRd0Fu9Cam0pZrF27Li0r9OZm06ahOTd79Ojp0bneIEl4wDAMAHUB3OTJlweBOACL3P9dDkB5jVm89SsAB4DCcO3zULEGwGkAFoDGmrN4YxeAvQBsAA8CiNAbx2Mn4drnQGjOTRNAWYTW3PwNAAHkR6jNTcuKQmJifJpfaXm6SQ/XDiGEECHM1B1ACCFE8JBFQQghRBJZFIQQQiSRRUEIIUQSWRSEEEIkkUVBCCFEElkUhBBCJJFFQQghRBJZFIQQQiT5P6Es4wrMlfW0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Треугольник Серпинского — Википед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89" y="2079881"/>
            <a:ext cx="4363955" cy="369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9"/>
          <a:stretch/>
        </p:blipFill>
        <p:spPr>
          <a:xfrm>
            <a:off x="5698325" y="2079882"/>
            <a:ext cx="4037957" cy="374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t Meme Slides">
  <a:themeElements>
    <a:clrScheme name="Office">
      <a:dk1>
        <a:srgbClr val="121010"/>
      </a:dk1>
      <a:lt1>
        <a:srgbClr val="E8E8E8"/>
      </a:lt1>
      <a:dk2>
        <a:srgbClr val="888888"/>
      </a:dk2>
      <a:lt2>
        <a:srgbClr val="3B2929"/>
      </a:lt2>
      <a:accent1>
        <a:srgbClr val="FAC832"/>
      </a:accent1>
      <a:accent2>
        <a:srgbClr val="888888"/>
      </a:accent2>
      <a:accent3>
        <a:srgbClr val="E8E8E8"/>
      </a:accent3>
      <a:accent4>
        <a:srgbClr val="121010"/>
      </a:accent4>
      <a:accent5>
        <a:srgbClr val="3B2929"/>
      </a:accent5>
      <a:accent6>
        <a:srgbClr val="E8E8E8"/>
      </a:accent6>
      <a:hlink>
        <a:srgbClr val="FAC832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39</Words>
  <Application>Microsoft Office PowerPoint</Application>
  <PresentationFormat>Custom</PresentationFormat>
  <Paragraphs>13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Inter SemiBold</vt:lpstr>
      <vt:lpstr>Inter</vt:lpstr>
      <vt:lpstr>Roboto</vt:lpstr>
      <vt:lpstr>Cat Meme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</cp:lastModifiedBy>
  <cp:revision>4</cp:revision>
  <dcterms:modified xsi:type="dcterms:W3CDTF">2024-11-10T15:08:03Z</dcterms:modified>
</cp:coreProperties>
</file>